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0" r:id="rId2"/>
    <p:sldId id="261" r:id="rId3"/>
    <p:sldId id="267" r:id="rId4"/>
    <p:sldId id="268" r:id="rId5"/>
    <p:sldId id="256" r:id="rId6"/>
    <p:sldId id="257" r:id="rId7"/>
    <p:sldId id="258" r:id="rId8"/>
    <p:sldId id="259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  <a:srgbClr val="92F6D0"/>
    <a:srgbClr val="C4F56D"/>
    <a:srgbClr val="F6E774"/>
    <a:srgbClr val="F5AF74"/>
    <a:srgbClr val="F8936A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009AB-8576-4450-AA74-CF7268436185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0A930A-AAEB-41E2-91EF-16E1C4AEA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724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A930A-AAEB-41E2-91EF-16E1C4AEA4C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09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A930A-AAEB-41E2-91EF-16E1C4AEA4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608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A930A-AAEB-41E2-91EF-16E1C4AEA4C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358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A930A-AAEB-41E2-91EF-16E1C4AEA4C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143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823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30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053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30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50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65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94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94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000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686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40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B1D71-10D6-4F62-8965-A519E9394E48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0935D-1217-4698-ACC7-4C687863F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42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image" Target="../media/image18.jp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loud Callout 5"/>
          <p:cNvSpPr/>
          <p:nvPr/>
        </p:nvSpPr>
        <p:spPr>
          <a:xfrm>
            <a:off x="905739" y="1583320"/>
            <a:ext cx="5000625" cy="3471863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19996" y="2349756"/>
            <a:ext cx="3972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Vertebrates are the animals that have backbone.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" t="12870" r="50798" b="3825"/>
          <a:stretch/>
        </p:blipFill>
        <p:spPr>
          <a:xfrm>
            <a:off x="6420621" y="1292375"/>
            <a:ext cx="4712677" cy="420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loud Callout 5"/>
          <p:cNvSpPr/>
          <p:nvPr/>
        </p:nvSpPr>
        <p:spPr>
          <a:xfrm>
            <a:off x="1058139" y="1387945"/>
            <a:ext cx="5000625" cy="3471863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72394" y="1846603"/>
            <a:ext cx="397211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Invertebrates are the animals that do not have backbone.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24" t="13244" r="1745" b="4447"/>
          <a:stretch/>
        </p:blipFill>
        <p:spPr>
          <a:xfrm>
            <a:off x="6728899" y="1220128"/>
            <a:ext cx="4571999" cy="416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4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0"/>
            <a:ext cx="2410691" cy="6858000"/>
          </a:xfrm>
          <a:prstGeom prst="rect">
            <a:avLst/>
          </a:prstGeom>
          <a:solidFill>
            <a:srgbClr val="F8936A"/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410688" y="0"/>
            <a:ext cx="2313711" cy="6858000"/>
          </a:xfrm>
          <a:prstGeom prst="rect">
            <a:avLst/>
          </a:prstGeom>
          <a:solidFill>
            <a:srgbClr val="F5AF74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724400" y="0"/>
            <a:ext cx="2493818" cy="6858000"/>
          </a:xfrm>
          <a:prstGeom prst="rect">
            <a:avLst/>
          </a:prstGeom>
          <a:solidFill>
            <a:srgbClr val="F6E774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218218" y="0"/>
            <a:ext cx="2507673" cy="6858000"/>
          </a:xfrm>
          <a:prstGeom prst="rect">
            <a:avLst/>
          </a:prstGeom>
          <a:solidFill>
            <a:srgbClr val="C4F56D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9725891" y="0"/>
            <a:ext cx="2466109" cy="6858000"/>
          </a:xfrm>
          <a:prstGeom prst="rect">
            <a:avLst/>
          </a:prstGeom>
          <a:solidFill>
            <a:srgbClr val="92F6D0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30036" y="304799"/>
            <a:ext cx="92825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Five groups of vertebrates</a:t>
            </a:r>
            <a:endParaRPr lang="en-US" sz="40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28" name="Picture 4" descr="What are Vertebrates? - Answered - Twinkl Teaching Wiki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9" t="10949" r="80079" b="22712"/>
          <a:stretch/>
        </p:blipFill>
        <p:spPr bwMode="auto">
          <a:xfrm>
            <a:off x="595744" y="3000160"/>
            <a:ext cx="1219201" cy="187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What are Vertebrates? - Answered - Twinkl Teaching Wiki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3" t="10457" r="61541" b="23204"/>
          <a:stretch/>
        </p:blipFill>
        <p:spPr bwMode="auto">
          <a:xfrm>
            <a:off x="2888673" y="3000160"/>
            <a:ext cx="1115292" cy="187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What are Vertebrates? - Answered - Twinkl Teaching Wiki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87" t="10457" r="41481" b="23204"/>
          <a:stretch/>
        </p:blipFill>
        <p:spPr bwMode="auto">
          <a:xfrm>
            <a:off x="5314945" y="3439900"/>
            <a:ext cx="1219201" cy="187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What are Vertebrates? - Answered - Twinkl Teaching Wiki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86" t="10457" r="23228" b="23204"/>
          <a:stretch/>
        </p:blipFill>
        <p:spPr bwMode="auto">
          <a:xfrm>
            <a:off x="7938655" y="3000160"/>
            <a:ext cx="1143000" cy="187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What are Vertebrates? - Answered - Twinkl Teaching Wiki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67" t="9935" r="4001" b="23726"/>
          <a:stretch/>
        </p:blipFill>
        <p:spPr bwMode="auto">
          <a:xfrm>
            <a:off x="10434203" y="2833905"/>
            <a:ext cx="1219201" cy="187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92724" y="5310264"/>
            <a:ext cx="1620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</a:t>
            </a:r>
            <a:r>
              <a:rPr lang="en-US" dirty="0" smtClean="0"/>
              <a:t>ammals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186542" y="5310264"/>
            <a:ext cx="1620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Fish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451760" y="5310264"/>
            <a:ext cx="1620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Reptiles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8066809" y="5310264"/>
            <a:ext cx="1620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Birds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0515603" y="5310264"/>
            <a:ext cx="1620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Amphibians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00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1" grpId="0" animBg="1"/>
      <p:bldP spid="12" grpId="0" animBg="1"/>
      <p:bldP spid="13" grpId="0" animBg="1"/>
      <p:bldP spid="3" grpId="0"/>
      <p:bldP spid="8" grpId="0"/>
      <p:bldP spid="20" grpId="0"/>
      <p:bldP spid="21" grpId="0"/>
      <p:bldP spid="22" grpId="0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Classroom Activity Clip Art - Activity Clipart, HD Png Download - kind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36429"/>
            <a:ext cx="5515642" cy="4072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709605" y="618800"/>
            <a:ext cx="5763491" cy="5507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000" dirty="0" smtClean="0">
                <a:solidFill>
                  <a:srgbClr val="7030A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Identify the animal that pops up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000" dirty="0" smtClean="0">
                <a:solidFill>
                  <a:srgbClr val="7030A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Is that a vertebrate or an invertebrate?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4000" dirty="0" smtClean="0">
                <a:solidFill>
                  <a:srgbClr val="7030A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Identify the group of vertebrate</a:t>
            </a:r>
            <a:endParaRPr lang="en-US" sz="4000" dirty="0">
              <a:solidFill>
                <a:srgbClr val="7030A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99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ownload Camel Png Image HQ PNG Image | FreePNGIm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431" y="2408749"/>
            <a:ext cx="5273675" cy="4220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corpion 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276" y="4845602"/>
            <a:ext cx="1184882" cy="1184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King Cobra PNG Transparent Picture | PNG Mar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8997" y="4299743"/>
            <a:ext cx="3763003" cy="2484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ownload Spider Png Image HQ PNG Image | FreePNGIm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2668" y="3035653"/>
            <a:ext cx="917576" cy="917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Desert Animals Png, Picture #1779745 Des #1592444 - PNG Images - PNGio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6146" y="3166074"/>
            <a:ext cx="2689419" cy="119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Meerkat Animal Isolated - Free photo on Pixabay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7838" y="1964945"/>
            <a:ext cx="3416300" cy="5108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2237192" y="4299743"/>
            <a:ext cx="19736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Camel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035855" y="5081130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94293" y="5438728"/>
            <a:ext cx="18857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Snake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997300" y="6090244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Reptile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227224" y="5152991"/>
            <a:ext cx="27027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Scorpion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14534" y="5934378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Invertebrate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69724" y="4761408"/>
            <a:ext cx="26320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Meerkat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7579" y="5542795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249264" y="3563425"/>
            <a:ext cx="40719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Desert Spider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21151" y="4344812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Invertebrate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564805" y="3882222"/>
            <a:ext cx="18666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Lizard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713878" y="4550333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Reptile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037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3.75E-6 -2.59259E-6 L 3.75E-6 -0.07222 " pathEditMode="relative" rAng="0" ptsTypes="AA">
                                      <p:cBhvr>
                                        <p:cTn id="2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22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22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1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23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1.25E-6 -3.33333E-6 L 1.25E-6 -0.07222 " pathEditMode="relative" rAng="0" ptsTypes="AA">
                                      <p:cBhvr>
                                        <p:cTn id="69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0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1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2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73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39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39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-4.79167E-6 1.85185E-6 L -4.79167E-6 -0.07222 " pathEditMode="relative" rAng="0" ptsTypes="AA">
                                      <p:cBhvr>
                                        <p:cTn id="1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0" dur="23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23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22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-1.25E-6 -2.22222E-6 L -1.25E-6 -0.07222 " pathEditMode="relative" rAng="0" ptsTypes="AA">
                                      <p:cBhvr>
                                        <p:cTn id="15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5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16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4" dur="500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5E-6 4.81481E-6 L 5E-6 -0.07223 " pathEditMode="relative" rAng="0" ptsTypes="AA">
                                      <p:cBhvr>
                                        <p:cTn id="20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0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0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0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1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0" dur="500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00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2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4" fill="hold">
                      <p:stCondLst>
                        <p:cond delay="indefinite"/>
                      </p:stCondLst>
                      <p:childTnLst>
                        <p:par>
                          <p:cTn id="225" fill="hold">
                            <p:stCondLst>
                              <p:cond delay="0"/>
                            </p:stCondLst>
                            <p:childTnLst>
                              <p:par>
                                <p:cTn id="22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8" dur="28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9" dur="28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3.54167E-6 3.7037E-6 L 3.54167E-6 -0.07223 " pathEditMode="relative" rAng="0" ptsTypes="AA">
                                      <p:cBhvr>
                                        <p:cTn id="24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4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5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5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5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8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59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0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5" dur="25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6" dur="250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2499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3" grpId="0"/>
      <p:bldP spid="13" grpId="1"/>
      <p:bldP spid="13" grpId="2"/>
      <p:bldP spid="14" grpId="0"/>
      <p:bldP spid="14" grpId="1"/>
      <p:bldP spid="15" grpId="0"/>
      <p:bldP spid="15" grpId="1"/>
      <p:bldP spid="15" grpId="2"/>
      <p:bldP spid="17" grpId="0"/>
      <p:bldP spid="17" grpId="1"/>
      <p:bldP spid="18" grpId="0"/>
      <p:bldP spid="18" grpId="1"/>
      <p:bldP spid="18" grpId="2"/>
      <p:bldP spid="19" grpId="0"/>
      <p:bldP spid="19" grpId="1"/>
      <p:bldP spid="20" grpId="0"/>
      <p:bldP spid="20" grpId="1"/>
      <p:bldP spid="20" grpId="2"/>
      <p:bldP spid="21" grpId="0"/>
      <p:bldP spid="21" grpId="1"/>
      <p:bldP spid="22" grpId="0"/>
      <p:bldP spid="22" grpId="1"/>
      <p:bldP spid="22" grpId="2"/>
      <p:bldP spid="23" grpId="0"/>
      <p:bldP spid="23" grpId="1"/>
      <p:bldP spid="24" grpId="0"/>
      <p:bldP spid="24" grpId="1"/>
      <p:bldP spid="24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Download Elephant Photo Background - Elephant Wallpaper Hd 1080p - Full  Size PNG Image - PNGki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0725" y="1429561"/>
            <a:ext cx="3724275" cy="418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iger png image - PNG #2356 - Free PNG Images | Star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0473" y="3408359"/>
            <a:ext cx="5230814" cy="392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Monkey PNG Transparent Images | PNG All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6046" y="-655435"/>
            <a:ext cx="2583361" cy="3546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Deer PNG imag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4578" y="2328144"/>
            <a:ext cx="4573588" cy="4573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ladybug PNG image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816" y="5083203"/>
            <a:ext cx="630230" cy="494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664816" y="5368727"/>
            <a:ext cx="16135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Tiger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3430" y="6150114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pic>
        <p:nvPicPr>
          <p:cNvPr id="3088" name="Picture 16" descr="Butterfly animated gif | 9to5animations.com - HD Wallpapers, Gifs,  Backgrounds, Images | Butterfly images, Butterfly exhibit, Butterfly  pictures"/>
          <p:cNvPicPr>
            <a:picLocks noChangeAspect="1" noChangeArrowheads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2178050"/>
            <a:ext cx="1969598" cy="1551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6" descr="Butterfly animated gif | 9to5animations.com - HD Wallpapers, Gifs,  Backgrounds, Images | Butterfly images, Butterfly exhibit, Butterfly  pictures"/>
          <p:cNvPicPr>
            <a:picLocks noChangeAspect="1" noChangeArrowheads="1" noCrop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50252">
            <a:off x="2486691" y="1253874"/>
            <a:ext cx="1295379" cy="1020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6" descr="Butterfly animated gif | 9to5animations.com - HD Wallpapers, Gifs,  Backgrounds, Images | Butterfly images, Butterfly exhibit, Butterfly  pictures"/>
          <p:cNvPicPr>
            <a:picLocks noChangeAspect="1" noChangeArrowheads="1" noCrop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159" y="663426"/>
            <a:ext cx="1623828" cy="1278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6" descr="Butterfly animated gif | 9to5animations.com - HD Wallpapers, Gifs,  Backgrounds, Images | Butterfly images, Butterfly exhibit, Butterfly  pictures"/>
          <p:cNvPicPr>
            <a:picLocks noChangeAspect="1" noChangeArrowheads="1" noCrop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97721" y="3020594"/>
            <a:ext cx="852091" cy="775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6" descr="Butterfly animated gif | 9to5animations.com - HD Wallpapers, Gifs,  Backgrounds, Images | Butterfly images, Butterfly exhibit, Butterfly  pictures"/>
          <p:cNvPicPr>
            <a:picLocks noChangeAspect="1" noChangeArrowheads="1" noCrop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052089" y="4001669"/>
            <a:ext cx="852091" cy="775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6" descr="Butterfly animated gif | 9to5animations.com - HD Wallpapers, Gifs,  Backgrounds, Images | Butterfly images, Butterfly exhibit, Butterfly  pictures"/>
          <p:cNvPicPr>
            <a:picLocks noChangeAspect="1" noChangeArrowheads="1" noCrop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961188" y="729832"/>
            <a:ext cx="852091" cy="775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4380884" y="1741666"/>
            <a:ext cx="31865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Butterflies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637498" y="2549147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Invertebrate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704939" y="592705"/>
            <a:ext cx="25173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Monkey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75470" y="1374092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719333" y="4029150"/>
            <a:ext cx="27318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Elephant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106947" y="4765497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pic>
        <p:nvPicPr>
          <p:cNvPr id="23" name="Picture 14" descr="ladybug PNG image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965" y="4986165"/>
            <a:ext cx="630230" cy="494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23"/>
          <p:cNvSpPr/>
          <p:nvPr/>
        </p:nvSpPr>
        <p:spPr>
          <a:xfrm>
            <a:off x="419448" y="3492270"/>
            <a:ext cx="25923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Ladybug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33189" y="4286351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Invertebrate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9701772" y="5355186"/>
            <a:ext cx="15632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Deer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295249" y="6136573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98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3.54167E-6 3.7037E-7 L 3.54167E-6 -0.07222 " pathEditMode="relative" rAng="0" ptsTypes="AA">
                                      <p:cBhvr>
                                        <p:cTn id="2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3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2.29167E-6 3.7037E-7 L 2.29167E-6 -0.07222 " pathEditMode="relative" rAng="0" ptsTypes="AA">
                                      <p:cBhvr>
                                        <p:cTn id="7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7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20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-3.33333E-6 -1.85185E-6 L -3.33333E-6 -0.07222 " pathEditMode="relative" rAng="0" ptsTypes="AA">
                                      <p:cBhvr>
                                        <p:cTn id="12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2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2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2" dur="500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31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31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31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-6.25E-7 2.22222E-6 L -6.25E-7 -0.07222 " pathEditMode="relative" rAng="0" ptsTypes="AA">
                                      <p:cBhvr>
                                        <p:cTn id="17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7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7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18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8" dur="2500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2500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0" dur="2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24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6" dur="2600" fill="hold"/>
                                        <p:tgtEl>
                                          <p:spTgt spid="30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7" dur="2600" fill="hold"/>
                                        <p:tgtEl>
                                          <p:spTgt spid="30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0" dur="2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1" dur="26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-2.91667E-6 -3.7037E-7 L -2.91667E-6 -0.07222 " pathEditMode="relative" rAng="0" ptsTypes="AA">
                                      <p:cBhvr>
                                        <p:cTn id="219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20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21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22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23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4" fill="hold">
                      <p:stCondLst>
                        <p:cond delay="indefinite"/>
                      </p:stCondLst>
                      <p:childTnLst>
                        <p:par>
                          <p:cTn id="225" fill="hold">
                            <p:stCondLst>
                              <p:cond delay="0"/>
                            </p:stCondLst>
                            <p:childTnLst>
                              <p:par>
                                <p:cTn id="226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3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4" fill="hold">
                      <p:stCondLst>
                        <p:cond delay="indefinite"/>
                      </p:stCondLst>
                      <p:childTnLst>
                        <p:par>
                          <p:cTn id="235" fill="hold">
                            <p:stCondLst>
                              <p:cond delay="0"/>
                            </p:stCondLst>
                            <p:childTnLst>
                              <p:par>
                                <p:cTn id="236" presetID="2" presetClass="exit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7" dur="2700"/>
                                        <p:tgtEl>
                                          <p:spTgt spid="30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8" dur="2700"/>
                                        <p:tgtEl>
                                          <p:spTgt spid="30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2699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2" presetClass="exit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1" dur="88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2" dur="88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87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8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9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4" fill="hold">
                      <p:stCondLst>
                        <p:cond delay="indefinite"/>
                      </p:stCondLst>
                      <p:childTnLst>
                        <p:par>
                          <p:cTn id="265" fill="hold">
                            <p:stCondLst>
                              <p:cond delay="0"/>
                            </p:stCondLst>
                            <p:childTnLst>
                              <p:par>
                                <p:cTn id="266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1.04167E-6 3.7037E-6 L 1.04167E-6 -0.07223 " pathEditMode="relative" rAng="0" ptsTypes="AA">
                                      <p:cBhvr>
                                        <p:cTn id="26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6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7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7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7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2" fill="hold">
                      <p:stCondLst>
                        <p:cond delay="indefinite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5" dur="500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6" dur="500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0" grpId="1"/>
      <p:bldP spid="10" grpId="2"/>
      <p:bldP spid="17" grpId="0"/>
      <p:bldP spid="17" grpId="1"/>
      <p:bldP spid="18" grpId="0"/>
      <p:bldP spid="18" grpId="1"/>
      <p:bldP spid="18" grpId="2"/>
      <p:bldP spid="19" grpId="0"/>
      <p:bldP spid="19" grpId="1"/>
      <p:bldP spid="20" grpId="0"/>
      <p:bldP spid="20" grpId="1"/>
      <p:bldP spid="20" grpId="2"/>
      <p:bldP spid="21" grpId="0"/>
      <p:bldP spid="21" grpId="1"/>
      <p:bldP spid="22" grpId="0"/>
      <p:bldP spid="22" grpId="1"/>
      <p:bldP spid="22" grpId="2"/>
      <p:bldP spid="24" grpId="0"/>
      <p:bldP spid="24" grpId="1"/>
      <p:bldP spid="25" grpId="0"/>
      <p:bldP spid="25" grpId="1"/>
      <p:bldP spid="25" grpId="2"/>
      <p:bldP spid="26" grpId="0"/>
      <p:bldP spid="26" grpId="1"/>
      <p:bldP spid="27" grpId="0"/>
      <p:bldP spid="27" grpId="1"/>
      <p:bldP spid="27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frican manatees omnivorous - new study sheds light on manatee die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76" y="1049373"/>
            <a:ext cx="4266136" cy="3191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tarfish PNG Image - PurePNG | Free transparent CC0 PNG Image Library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606" y="3922431"/>
            <a:ext cx="3232408" cy="2876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Jellyfish 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648" y="256805"/>
            <a:ext cx="5947800" cy="5340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Download Seahorse Png Image HQ PNG Image | FreePNGIm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7498" y="354677"/>
            <a:ext cx="1753321" cy="295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Snail 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9058" y="5509346"/>
            <a:ext cx="2378317" cy="1657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Download Blue Whale Transparent HQ PNG Image | FreePNGIm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048" y="1324747"/>
            <a:ext cx="8879867" cy="2222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Squid transparent PNG - Stick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4373" y="3054100"/>
            <a:ext cx="3619500" cy="220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Download Free png Hammerhead Shark Png #42749 - Free Icons and PNG  Backgrounds - DLPNG.com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6761" y="128601"/>
            <a:ext cx="5893486" cy="3930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Octopus 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792" y="2952328"/>
            <a:ext cx="3198908" cy="2664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170430" y="2858123"/>
            <a:ext cx="2766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Manatee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5611" y="3639510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770680" y="357174"/>
            <a:ext cx="34788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Blue Whale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144984" y="1122085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487248" y="480755"/>
            <a:ext cx="24707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Jellyfish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95650" y="1232139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Invertebrate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9504295" y="4806172"/>
            <a:ext cx="17972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Squid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080690" y="5571083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Invertebrate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110334" y="5104805"/>
            <a:ext cx="25680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Octopus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072092" y="5869716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Invertebrate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086085" y="2381935"/>
            <a:ext cx="28067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Seahorse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986214" y="3004412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Fish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890679" y="2966953"/>
            <a:ext cx="584166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Hammerhead shark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994459" y="3769715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Fish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792589" y="5155379"/>
            <a:ext cx="23708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Starfish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655761" y="5920290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Invertebrate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411858" y="5414745"/>
            <a:ext cx="15648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Snail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854669" y="6048494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Invertebrate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pic>
        <p:nvPicPr>
          <p:cNvPr id="29" name="Picture 8" descr="Dolphins PNG imag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365" y="810760"/>
            <a:ext cx="8734425" cy="5160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/>
          <p:cNvSpPr/>
          <p:nvPr/>
        </p:nvSpPr>
        <p:spPr>
          <a:xfrm>
            <a:off x="8358983" y="3736599"/>
            <a:ext cx="27238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Dolphins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532750" y="4517986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440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2.91667E-6 2.59259E-6 L 2.91667E-6 -0.07222 " pathEditMode="relative" rAng="0" ptsTypes="AA">
                                      <p:cBhvr>
                                        <p:cTn id="2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22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22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199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200" fill="hold"/>
                                        <p:tgtEl>
                                          <p:spTgt spid="4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4200" fill="hold"/>
                                        <p:tgtEl>
                                          <p:spTgt spid="4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3.125E-6 2.22222E-6 L 3.125E-6 -0.07222 " pathEditMode="relative" rAng="0" ptsTypes="AA">
                                      <p:cBhvr>
                                        <p:cTn id="7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7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8" dur="4600"/>
                                        <p:tgtEl>
                                          <p:spTgt spid="4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4600"/>
                                        <p:tgtEl>
                                          <p:spTgt spid="4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599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5" dur="20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8.33333E-7 0 L 8.33333E-7 -0.07222 " pathEditMode="relative" rAng="0" ptsTypes="AA">
                                      <p:cBhvr>
                                        <p:cTn id="113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14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5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6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17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2700"/>
                                        <p:tgtEl>
                                          <p:spTgt spid="4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-8.33333E-7 1.11111E-6 L -8.33333E-7 -0.07222 " pathEditMode="relative" rAng="0" ptsTypes="AA">
                                      <p:cBhvr>
                                        <p:cTn id="15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5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5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3" dur="500"/>
                                        <p:tgtEl>
                                          <p:spTgt spid="4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2500" fill="hold"/>
                                        <p:tgtEl>
                                          <p:spTgt spid="4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2500" fill="hold"/>
                                        <p:tgtEl>
                                          <p:spTgt spid="4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-4.79167E-6 2.59259E-6 L -4.79167E-6 -0.07222 " pathEditMode="relative" rAng="0" ptsTypes="AA">
                                      <p:cBhvr>
                                        <p:cTn id="19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9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0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10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" presetClass="exit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6" dur="2600"/>
                                        <p:tgtEl>
                                          <p:spTgt spid="4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7" dur="2600"/>
                                        <p:tgtEl>
                                          <p:spTgt spid="4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2599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2.08333E-7 -3.33333E-6 L 2.08333E-7 -0.07222 " pathEditMode="relative" rAng="0" ptsTypes="AA">
                                      <p:cBhvr>
                                        <p:cTn id="24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4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4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0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5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" presetClass="exit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0" dur="500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1" dur="500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4" fill="hold">
                      <p:stCondLst>
                        <p:cond delay="indefinite"/>
                      </p:stCondLst>
                      <p:childTnLst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2" fill="hold">
                      <p:stCondLst>
                        <p:cond delay="indefinite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4.16667E-6 1.11111E-6 L 4.16667E-6 -0.07222 " pathEditMode="relative" rAng="0" ptsTypes="AA">
                                      <p:cBhvr>
                                        <p:cTn id="28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28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8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8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8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0" fill="hold">
                      <p:stCondLst>
                        <p:cond delay="indefinite"/>
                      </p:stCondLst>
                      <p:childTnLst>
                        <p:par>
                          <p:cTn id="291" fill="hold">
                            <p:stCondLst>
                              <p:cond delay="0"/>
                            </p:stCondLst>
                            <p:childTnLst>
                              <p:par>
                                <p:cTn id="292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4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9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8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0" fill="hold">
                      <p:stCondLst>
                        <p:cond delay="indefinite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presetID="2" presetClass="exit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3" dur="2300"/>
                                        <p:tgtEl>
                                          <p:spTgt spid="4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4" dur="2300"/>
                                        <p:tgtEl>
                                          <p:spTgt spid="4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2299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6" fill="hold">
                      <p:stCondLst>
                        <p:cond delay="indefinite"/>
                      </p:stCondLst>
                      <p:childTnLst>
                        <p:par>
                          <p:cTn id="307" fill="hold">
                            <p:stCondLst>
                              <p:cond delay="0"/>
                            </p:stCondLst>
                            <p:childTnLst>
                              <p:par>
                                <p:cTn id="30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0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1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2" fill="hold">
                      <p:stCondLst>
                        <p:cond delay="indefinite"/>
                      </p:stCondLst>
                      <p:childTnLst>
                        <p:par>
                          <p:cTn id="313" fill="hold">
                            <p:stCondLst>
                              <p:cond delay="0"/>
                            </p:stCondLst>
                            <p:childTnLst>
                              <p:par>
                                <p:cTn id="3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8" fill="hold">
                      <p:stCondLst>
                        <p:cond delay="indefinite"/>
                      </p:stCondLst>
                      <p:childTnLst>
                        <p:par>
                          <p:cTn id="319" fill="hold">
                            <p:stCondLst>
                              <p:cond delay="0"/>
                            </p:stCondLst>
                            <p:childTnLst>
                              <p:par>
                                <p:cTn id="3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1.04167E-6 -4.81481E-6 L 1.04167E-6 -0.07222 " pathEditMode="relative" rAng="0" ptsTypes="AA">
                                      <p:cBhvr>
                                        <p:cTn id="329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330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31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32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33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4" fill="hold">
                      <p:stCondLst>
                        <p:cond delay="indefinite"/>
                      </p:stCondLst>
                      <p:childTnLst>
                        <p:par>
                          <p:cTn id="335" fill="hold">
                            <p:stCondLst>
                              <p:cond delay="0"/>
                            </p:stCondLst>
                            <p:childTnLst>
                              <p:par>
                                <p:cTn id="336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0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4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4" fill="hold">
                      <p:stCondLst>
                        <p:cond delay="indefinite"/>
                      </p:stCondLst>
                      <p:childTnLst>
                        <p:par>
                          <p:cTn id="345" fill="hold">
                            <p:stCondLst>
                              <p:cond delay="0"/>
                            </p:stCondLst>
                            <p:childTnLst>
                              <p:par>
                                <p:cTn id="34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7" dur="500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8" dur="500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0" fill="hold">
                      <p:stCondLst>
                        <p:cond delay="indefinite"/>
                      </p:stCondLst>
                      <p:childTnLst>
                        <p:par>
                          <p:cTn id="351" fill="hold">
                            <p:stCondLst>
                              <p:cond delay="0"/>
                            </p:stCondLst>
                            <p:childTnLst>
                              <p:par>
                                <p:cTn id="35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4" dur="9400" fill="hold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5" dur="9400" fill="hold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2" fill="hold">
                      <p:stCondLst>
                        <p:cond delay="indefinite"/>
                      </p:stCondLst>
                      <p:childTnLst>
                        <p:par>
                          <p:cTn id="363" fill="hold">
                            <p:stCondLst>
                              <p:cond delay="0"/>
                            </p:stCondLst>
                            <p:childTnLst>
                              <p:par>
                                <p:cTn id="36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0" fill="hold">
                      <p:stCondLst>
                        <p:cond delay="indefinite"/>
                      </p:stCondLst>
                      <p:childTnLst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1.25E-6 -4.81481E-6 L 1.25E-6 -0.07222 " pathEditMode="relative" rAng="0" ptsTypes="AA">
                                      <p:cBhvr>
                                        <p:cTn id="373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374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75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76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77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8" fill="hold">
                      <p:stCondLst>
                        <p:cond delay="indefinite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4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8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8" fill="hold">
                      <p:stCondLst>
                        <p:cond delay="indefinite"/>
                      </p:stCondLst>
                      <p:childTnLst>
                        <p:par>
                          <p:cTn id="389" fill="hold">
                            <p:stCondLst>
                              <p:cond delay="0"/>
                            </p:stCondLst>
                            <p:childTnLst>
                              <p:par>
                                <p:cTn id="390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1" dur="5600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2" dur="5600"/>
                                        <p:tgtEl>
                                          <p:spTgt spid="4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5599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4" fill="hold">
                      <p:stCondLst>
                        <p:cond delay="indefinite"/>
                      </p:stCondLst>
                      <p:childTnLst>
                        <p:par>
                          <p:cTn id="395" fill="hold">
                            <p:stCondLst>
                              <p:cond delay="0"/>
                            </p:stCondLst>
                            <p:childTnLst>
                              <p:par>
                                <p:cTn id="396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8" dur="5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9" dur="5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0" fill="hold">
                      <p:stCondLst>
                        <p:cond delay="indefinite"/>
                      </p:stCondLst>
                      <p:childTnLst>
                        <p:par>
                          <p:cTn id="401" fill="hold">
                            <p:stCondLst>
                              <p:cond delay="0"/>
                            </p:stCondLst>
                            <p:childTnLst>
                              <p:par>
                                <p:cTn id="40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6" fill="hold">
                      <p:stCondLst>
                        <p:cond delay="indefinite"/>
                      </p:stCondLst>
                      <p:childTnLst>
                        <p:par>
                          <p:cTn id="407" fill="hold">
                            <p:stCondLst>
                              <p:cond delay="0"/>
                            </p:stCondLst>
                            <p:childTnLst>
                              <p:par>
                                <p:cTn id="40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4" fill="hold">
                      <p:stCondLst>
                        <p:cond delay="indefinite"/>
                      </p:stCondLst>
                      <p:childTnLst>
                        <p:par>
                          <p:cTn id="415" fill="hold">
                            <p:stCondLst>
                              <p:cond delay="0"/>
                            </p:stCondLst>
                            <p:childTnLst>
                              <p:par>
                                <p:cTn id="416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1.04167E-6 3.33333E-6 L 1.04167E-6 -0.07223 " pathEditMode="relative" rAng="0" ptsTypes="AA">
                                      <p:cBhvr>
                                        <p:cTn id="41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41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1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2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2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2" fill="hold">
                      <p:stCondLst>
                        <p:cond delay="indefinite"/>
                      </p:stCondLst>
                      <p:childTnLst>
                        <p:par>
                          <p:cTn id="423" fill="hold">
                            <p:stCondLst>
                              <p:cond delay="0"/>
                            </p:stCondLst>
                            <p:childTnLst>
                              <p:par>
                                <p:cTn id="424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5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6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8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429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0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2" fill="hold">
                      <p:stCondLst>
                        <p:cond delay="indefinite"/>
                      </p:stCondLst>
                      <p:childTnLst>
                        <p:par>
                          <p:cTn id="433" fill="hold">
                            <p:stCondLst>
                              <p:cond delay="0"/>
                            </p:stCondLst>
                            <p:childTnLst>
                              <p:par>
                                <p:cTn id="434" presetID="2" presetClass="exit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5" dur="6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6" dur="6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5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  <p:bldP spid="12" grpId="2"/>
      <p:bldP spid="13" grpId="0"/>
      <p:bldP spid="13" grpId="1"/>
      <p:bldP spid="14" grpId="0"/>
      <p:bldP spid="14" grpId="1"/>
      <p:bldP spid="14" grpId="2"/>
      <p:bldP spid="15" grpId="0"/>
      <p:bldP spid="15" grpId="1"/>
      <p:bldP spid="16" grpId="0"/>
      <p:bldP spid="16" grpId="1"/>
      <p:bldP spid="16" grpId="2"/>
      <p:bldP spid="17" grpId="0"/>
      <p:bldP spid="17" grpId="1"/>
      <p:bldP spid="18" grpId="0"/>
      <p:bldP spid="18" grpId="1"/>
      <p:bldP spid="18" grpId="2"/>
      <p:bldP spid="19" grpId="0"/>
      <p:bldP spid="19" grpId="1"/>
      <p:bldP spid="20" grpId="0"/>
      <p:bldP spid="20" grpId="1"/>
      <p:bldP spid="20" grpId="2"/>
      <p:bldP spid="21" grpId="0"/>
      <p:bldP spid="21" grpId="1"/>
      <p:bldP spid="22" grpId="0"/>
      <p:bldP spid="22" grpId="1"/>
      <p:bldP spid="22" grpId="2"/>
      <p:bldP spid="23" grpId="0"/>
      <p:bldP spid="23" grpId="1"/>
      <p:bldP spid="24" grpId="0"/>
      <p:bldP spid="24" grpId="1"/>
      <p:bldP spid="24" grpId="2"/>
      <p:bldP spid="25" grpId="0"/>
      <p:bldP spid="25" grpId="1"/>
      <p:bldP spid="26" grpId="0"/>
      <p:bldP spid="26" grpId="1"/>
      <p:bldP spid="26" grpId="2"/>
      <p:bldP spid="27" grpId="0"/>
      <p:bldP spid="27" grpId="1"/>
      <p:bldP spid="28" grpId="0"/>
      <p:bldP spid="28" grpId="1"/>
      <p:bldP spid="28" grpId="2"/>
      <p:bldP spid="30" grpId="0"/>
      <p:bldP spid="30" grpId="1"/>
      <p:bldP spid="31" grpId="0"/>
      <p:bldP spid="31" grpId="1"/>
      <p:bldP spid="31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Pin on WILD LIF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835" y="1750434"/>
            <a:ext cx="5769468" cy="3644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Download Free png Penguin Transparent Background PNG | PNG Arts - DLPNG.com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740" y="2594631"/>
            <a:ext cx="2053052" cy="393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Seal PNG image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056" y="1975213"/>
            <a:ext cx="4667250" cy="466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Download Reindeer Photos HQ PNG Image | FreePNGIm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895" y="1642343"/>
            <a:ext cx="6239541" cy="5589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040569" y="4791081"/>
            <a:ext cx="27681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/>
              </a:rPr>
              <a:t>Reindeer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224121" y="5502467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594665" y="3975473"/>
            <a:ext cx="137088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Seal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328846" y="4724517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471839" y="2842919"/>
            <a:ext cx="31374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Polar bear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40023" y="3554305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Mammal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334186" y="5287023"/>
            <a:ext cx="25042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</a:rPr>
              <a:t>Penguin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914756" y="5964132"/>
            <a:ext cx="547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>
                  <a:solidFill>
                    <a:schemeClr val="bg1"/>
                  </a:solidFill>
                </a:ln>
                <a:solidFill>
                  <a:srgbClr val="002060"/>
                </a:solidFill>
              </a:rPr>
              <a:t>Bird</a:t>
            </a:r>
            <a:endParaRPr lang="en-US" sz="4000" b="1" dirty="0">
              <a:ln>
                <a:solidFill>
                  <a:schemeClr val="bg1"/>
                </a:solidFill>
              </a:ln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380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xit" presetSubtype="2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-3.33333E-6 7.40741E-7 L -3.33333E-6 -0.07222 " pathEditMode="relative" rAng="0" ptsTypes="AA">
                                      <p:cBhvr>
                                        <p:cTn id="7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7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" presetClass="exit" presetSubtype="2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20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20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-1.875E-6 2.59259E-6 L -1.875E-6 -0.07222 " pathEditMode="relative" rAng="0" ptsTypes="AA">
                                      <p:cBhvr>
                                        <p:cTn id="11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1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1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" presetClass="exit" presetSubtype="8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animMotion origin="layout" path="M 4.58333E-6 3.7037E-6 L 4.58333E-6 -0.07223 " pathEditMode="relative" rAng="0" ptsTypes="AA">
                                      <p:cBhvr>
                                        <p:cTn id="15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5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2" presetClass="exit" presetSubtype="4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17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6" dur="500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" dur="500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  <p:bldP spid="3" grpId="2"/>
      <p:bldP spid="12" grpId="0"/>
      <p:bldP spid="12" grpId="1"/>
      <p:bldP spid="13" grpId="0"/>
      <p:bldP spid="13" grpId="1"/>
      <p:bldP spid="13" grpId="2"/>
      <p:bldP spid="14" grpId="0"/>
      <p:bldP spid="14" grpId="1"/>
      <p:bldP spid="15" grpId="0"/>
      <p:bldP spid="15" grpId="1"/>
      <p:bldP spid="15" grpId="2"/>
      <p:bldP spid="16" grpId="0"/>
      <p:bldP spid="16" grpId="1"/>
      <p:bldP spid="17" grpId="0"/>
      <p:bldP spid="17" grpId="1"/>
      <p:bldP spid="17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 descr="Download School Png Photos - Green School Board Png - Full Size PNG Image -  PNGki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418" y="307509"/>
            <a:ext cx="9925480" cy="613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 txBox="1">
            <a:spLocks/>
          </p:cNvSpPr>
          <p:nvPr/>
        </p:nvSpPr>
        <p:spPr>
          <a:xfrm>
            <a:off x="2307103" y="1364566"/>
            <a:ext cx="7385537" cy="2447777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z="4000" u="sng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Homework</a:t>
            </a:r>
          </a:p>
          <a:p>
            <a:pPr algn="ctr">
              <a:lnSpc>
                <a:spcPct val="150000"/>
              </a:lnSpc>
            </a:pPr>
            <a:r>
              <a:rPr lang="en-US" sz="400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EVS </a:t>
            </a:r>
            <a:r>
              <a:rPr lang="en-US" sz="400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2A </a:t>
            </a:r>
            <a:r>
              <a:rPr lang="en-US" sz="40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workbook</a:t>
            </a:r>
          </a:p>
          <a:p>
            <a:pPr algn="ctr">
              <a:lnSpc>
                <a:spcPct val="150000"/>
              </a:lnSpc>
            </a:pPr>
            <a:r>
              <a:rPr lang="en-US" sz="40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Page 42 , 43 </a:t>
            </a:r>
            <a:br>
              <a:rPr lang="en-US" sz="40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en-US" sz="4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11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</TotalTime>
  <Words>115</Words>
  <Application>Microsoft Office PowerPoint</Application>
  <PresentationFormat>Widescreen</PresentationFormat>
  <Paragraphs>70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32</cp:revision>
  <dcterms:created xsi:type="dcterms:W3CDTF">2021-02-01T09:10:40Z</dcterms:created>
  <dcterms:modified xsi:type="dcterms:W3CDTF">2021-02-03T16:08:11Z</dcterms:modified>
</cp:coreProperties>
</file>

<file path=docProps/thumbnail.jpeg>
</file>